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78FE6E-A188-488D-A9A3-552B8BE3B7DE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B22EBB62-E57A-4FD9-97D2-9B66C7779DE9}">
      <dgm:prSet phldrT="[Texto]"/>
      <dgm:spPr/>
      <dgm:t>
        <a:bodyPr/>
        <a:lstStyle/>
        <a:p>
          <a:r>
            <a:rPr lang="es-MX" dirty="0" smtClean="0"/>
            <a:t>WHO?</a:t>
          </a:r>
          <a:endParaRPr lang="es-MX" dirty="0"/>
        </a:p>
      </dgm:t>
    </dgm:pt>
    <dgm:pt modelId="{15C016B7-503C-42D8-AC56-0ABB94D24126}" type="parTrans" cxnId="{832E7E47-E7DC-4845-A6A8-875A03312F63}">
      <dgm:prSet/>
      <dgm:spPr/>
      <dgm:t>
        <a:bodyPr/>
        <a:lstStyle/>
        <a:p>
          <a:endParaRPr lang="es-MX"/>
        </a:p>
      </dgm:t>
    </dgm:pt>
    <dgm:pt modelId="{8371937C-59DE-49F5-8A57-115DABE9CACB}" type="sibTrans" cxnId="{832E7E47-E7DC-4845-A6A8-875A03312F63}">
      <dgm:prSet/>
      <dgm:spPr/>
      <dgm:t>
        <a:bodyPr/>
        <a:lstStyle/>
        <a:p>
          <a:endParaRPr lang="es-MX"/>
        </a:p>
      </dgm:t>
    </dgm:pt>
    <dgm:pt modelId="{6D711AF8-31A1-46AA-BCFF-6F531106B8BE}">
      <dgm:prSet phldrT="[Texto]" custT="1"/>
      <dgm:spPr/>
      <dgm:t>
        <a:bodyPr/>
        <a:lstStyle/>
        <a:p>
          <a:r>
            <a:rPr lang="es-MX" sz="1600" dirty="0" smtClean="0"/>
            <a:t>MY GRANDPA WAS</a:t>
          </a:r>
          <a:endParaRPr lang="es-MX" sz="3200" dirty="0"/>
        </a:p>
      </dgm:t>
    </dgm:pt>
    <dgm:pt modelId="{D47EBF43-5650-4C22-BF5D-2CB262B18AFA}" type="parTrans" cxnId="{28979E4C-B871-4CEF-98E9-63A2D200DC6F}">
      <dgm:prSet/>
      <dgm:spPr/>
      <dgm:t>
        <a:bodyPr/>
        <a:lstStyle/>
        <a:p>
          <a:endParaRPr lang="es-MX"/>
        </a:p>
      </dgm:t>
    </dgm:pt>
    <dgm:pt modelId="{412818E1-5ED1-42A3-91F4-2B5F6E15A193}" type="sibTrans" cxnId="{28979E4C-B871-4CEF-98E9-63A2D200DC6F}">
      <dgm:prSet/>
      <dgm:spPr/>
      <dgm:t>
        <a:bodyPr/>
        <a:lstStyle/>
        <a:p>
          <a:endParaRPr lang="es-MX"/>
        </a:p>
      </dgm:t>
    </dgm:pt>
    <dgm:pt modelId="{CF2388CD-5BBC-4557-BAE7-8F68F65A6544}">
      <dgm:prSet phldrT="[Texto]"/>
      <dgm:spPr/>
      <dgm:t>
        <a:bodyPr/>
        <a:lstStyle/>
        <a:p>
          <a:r>
            <a:rPr lang="es-MX" dirty="0" smtClean="0"/>
            <a:t>WHY?</a:t>
          </a:r>
          <a:endParaRPr lang="es-MX" dirty="0"/>
        </a:p>
      </dgm:t>
    </dgm:pt>
    <dgm:pt modelId="{36D20A47-B231-4740-9233-124F237EBAD8}" type="parTrans" cxnId="{7E574DF7-20B8-479D-BA45-6948543DB6FD}">
      <dgm:prSet/>
      <dgm:spPr/>
      <dgm:t>
        <a:bodyPr/>
        <a:lstStyle/>
        <a:p>
          <a:endParaRPr lang="es-MX"/>
        </a:p>
      </dgm:t>
    </dgm:pt>
    <dgm:pt modelId="{DCD6E896-C424-4D09-8A2B-C6E3CC9A58F3}" type="sibTrans" cxnId="{7E574DF7-20B8-479D-BA45-6948543DB6FD}">
      <dgm:prSet/>
      <dgm:spPr/>
      <dgm:t>
        <a:bodyPr/>
        <a:lstStyle/>
        <a:p>
          <a:endParaRPr lang="es-MX"/>
        </a:p>
      </dgm:t>
    </dgm:pt>
    <dgm:pt modelId="{2D19BFAD-3FD1-4748-BC05-C331F9E6455D}">
      <dgm:prSet phldrT="[Texto]" custT="1"/>
      <dgm:spPr/>
      <dgm:t>
        <a:bodyPr/>
        <a:lstStyle/>
        <a:p>
          <a:r>
            <a:rPr lang="es-MX" sz="1400" dirty="0" smtClean="0"/>
            <a:t>DID HE COME HERE?</a:t>
          </a:r>
          <a:endParaRPr lang="es-MX" sz="1400" dirty="0"/>
        </a:p>
      </dgm:t>
    </dgm:pt>
    <dgm:pt modelId="{5276AE67-69BB-49CA-9D95-389A7A181D6B}" type="parTrans" cxnId="{4C412A80-806E-4D75-B16C-7C2A00F3C291}">
      <dgm:prSet/>
      <dgm:spPr/>
      <dgm:t>
        <a:bodyPr/>
        <a:lstStyle/>
        <a:p>
          <a:endParaRPr lang="es-MX"/>
        </a:p>
      </dgm:t>
    </dgm:pt>
    <dgm:pt modelId="{F3058430-3A05-4D4C-933C-EDA02E1D3E71}" type="sibTrans" cxnId="{4C412A80-806E-4D75-B16C-7C2A00F3C291}">
      <dgm:prSet/>
      <dgm:spPr/>
      <dgm:t>
        <a:bodyPr/>
        <a:lstStyle/>
        <a:p>
          <a:endParaRPr lang="es-MX"/>
        </a:p>
      </dgm:t>
    </dgm:pt>
    <dgm:pt modelId="{FE35788B-A5FC-482A-96F8-BF0272C77498}">
      <dgm:prSet phldrT="[Texto]" custT="1"/>
      <dgm:spPr/>
      <dgm:t>
        <a:bodyPr/>
        <a:lstStyle/>
        <a:p>
          <a:r>
            <a:rPr lang="es-MX" sz="1400" dirty="0" smtClean="0"/>
            <a:t>HOW IS/WAS HIS LIFE  HERE BETTER</a:t>
          </a:r>
          <a:endParaRPr lang="es-MX" sz="1400" dirty="0"/>
        </a:p>
      </dgm:t>
    </dgm:pt>
    <dgm:pt modelId="{B28892E4-E8AE-4134-957E-1FAB839FF62B}" type="parTrans" cxnId="{60C59971-8574-46D1-B158-FF3549CA9106}">
      <dgm:prSet/>
      <dgm:spPr/>
      <dgm:t>
        <a:bodyPr/>
        <a:lstStyle/>
        <a:p>
          <a:endParaRPr lang="es-MX"/>
        </a:p>
      </dgm:t>
    </dgm:pt>
    <dgm:pt modelId="{AF2A34D5-8671-4265-8BD4-8EACF5B8DC8A}" type="sibTrans" cxnId="{60C59971-8574-46D1-B158-FF3549CA9106}">
      <dgm:prSet/>
      <dgm:spPr/>
      <dgm:t>
        <a:bodyPr/>
        <a:lstStyle/>
        <a:p>
          <a:endParaRPr lang="es-MX"/>
        </a:p>
      </dgm:t>
    </dgm:pt>
    <dgm:pt modelId="{0984BE2E-920A-4B77-8658-3C2B0BFB1110}">
      <dgm:prSet phldrT="[Texto]"/>
      <dgm:spPr/>
      <dgm:t>
        <a:bodyPr/>
        <a:lstStyle/>
        <a:p>
          <a:r>
            <a:rPr lang="es-MX" dirty="0" smtClean="0"/>
            <a:t>NOW I KNOW</a:t>
          </a:r>
          <a:endParaRPr lang="es-MX" dirty="0"/>
        </a:p>
      </dgm:t>
    </dgm:pt>
    <dgm:pt modelId="{E8048941-39E2-44D7-9FA1-D6F893EF524D}" type="parTrans" cxnId="{FD8C6817-EB7B-4597-8A54-4E9367FF9BAE}">
      <dgm:prSet/>
      <dgm:spPr/>
      <dgm:t>
        <a:bodyPr/>
        <a:lstStyle/>
        <a:p>
          <a:endParaRPr lang="es-MX"/>
        </a:p>
      </dgm:t>
    </dgm:pt>
    <dgm:pt modelId="{81C1748F-A3BB-4C5F-A15E-84E76E2D9F94}" type="sibTrans" cxnId="{FD8C6817-EB7B-4597-8A54-4E9367FF9BAE}">
      <dgm:prSet/>
      <dgm:spPr/>
      <dgm:t>
        <a:bodyPr/>
        <a:lstStyle/>
        <a:p>
          <a:endParaRPr lang="es-MX"/>
        </a:p>
      </dgm:t>
    </dgm:pt>
    <dgm:pt modelId="{3E60D7D5-1333-4253-B8FF-97FFC78CB1E3}">
      <dgm:prSet phldrT="[Texto]" custT="1"/>
      <dgm:spPr/>
      <dgm:t>
        <a:bodyPr/>
        <a:lstStyle/>
        <a:p>
          <a:r>
            <a:rPr lang="es-MX" sz="1400" dirty="0" smtClean="0"/>
            <a:t>WHY I LOOK LIKE THIS.</a:t>
          </a:r>
          <a:endParaRPr lang="es-MX" sz="1400" dirty="0"/>
        </a:p>
      </dgm:t>
    </dgm:pt>
    <dgm:pt modelId="{83A7D1BD-F5CF-491A-B128-628B1AB9BC6E}" type="parTrans" cxnId="{35C12AA8-C1A6-4F58-819B-16FE1751A2EC}">
      <dgm:prSet/>
      <dgm:spPr/>
      <dgm:t>
        <a:bodyPr/>
        <a:lstStyle/>
        <a:p>
          <a:endParaRPr lang="es-MX"/>
        </a:p>
      </dgm:t>
    </dgm:pt>
    <dgm:pt modelId="{A7F6722C-E22D-4EDE-9195-73BA9D20030D}" type="sibTrans" cxnId="{35C12AA8-C1A6-4F58-819B-16FE1751A2EC}">
      <dgm:prSet/>
      <dgm:spPr/>
      <dgm:t>
        <a:bodyPr/>
        <a:lstStyle/>
        <a:p>
          <a:endParaRPr lang="es-MX"/>
        </a:p>
      </dgm:t>
    </dgm:pt>
    <dgm:pt modelId="{AB351348-F901-4892-9BC5-48F011EA9F50}">
      <dgm:prSet phldrT="[Texto]" custT="1"/>
      <dgm:spPr/>
      <dgm:t>
        <a:bodyPr/>
        <a:lstStyle/>
        <a:p>
          <a:r>
            <a:rPr lang="es-MX" sz="1600" dirty="0" smtClean="0"/>
            <a:t>WHERE WAS HE FROM?</a:t>
          </a:r>
          <a:endParaRPr lang="es-MX" sz="1600" dirty="0"/>
        </a:p>
      </dgm:t>
    </dgm:pt>
    <dgm:pt modelId="{B08CD5D5-6458-4459-907F-4F0CA3DB3664}" type="parTrans" cxnId="{E9417310-B71B-46B7-99E9-D9E263C35800}">
      <dgm:prSet/>
      <dgm:spPr/>
      <dgm:t>
        <a:bodyPr/>
        <a:lstStyle/>
        <a:p>
          <a:endParaRPr lang="es-MX"/>
        </a:p>
      </dgm:t>
    </dgm:pt>
    <dgm:pt modelId="{E8F0F8CA-4B67-4606-9CF6-4D59B605DB6C}" type="sibTrans" cxnId="{E9417310-B71B-46B7-99E9-D9E263C35800}">
      <dgm:prSet/>
      <dgm:spPr/>
      <dgm:t>
        <a:bodyPr/>
        <a:lstStyle/>
        <a:p>
          <a:endParaRPr lang="es-MX"/>
        </a:p>
      </dgm:t>
    </dgm:pt>
    <dgm:pt modelId="{5C61FCD9-F4A7-4857-8157-2D2FA3A734D3}">
      <dgm:prSet phldrT="[Texto]" custT="1"/>
      <dgm:spPr/>
      <dgm:t>
        <a:bodyPr/>
        <a:lstStyle/>
        <a:p>
          <a:r>
            <a:rPr lang="es-MX" sz="1400" dirty="0" smtClean="0"/>
            <a:t>HOW WAS HIS LIFE THERE?</a:t>
          </a:r>
          <a:endParaRPr lang="es-MX" sz="1400" dirty="0"/>
        </a:p>
      </dgm:t>
    </dgm:pt>
    <dgm:pt modelId="{3A8C67D5-6CB6-4313-8FBA-5E067FB828F7}" type="parTrans" cxnId="{D1B338A4-EF5A-4E7B-97B6-D46A50A14F79}">
      <dgm:prSet/>
      <dgm:spPr/>
      <dgm:t>
        <a:bodyPr/>
        <a:lstStyle/>
        <a:p>
          <a:endParaRPr lang="es-MX"/>
        </a:p>
      </dgm:t>
    </dgm:pt>
    <dgm:pt modelId="{41635ED8-FAF7-4D00-BA6E-56E7112A83DC}" type="sibTrans" cxnId="{D1B338A4-EF5A-4E7B-97B6-D46A50A14F79}">
      <dgm:prSet/>
      <dgm:spPr/>
      <dgm:t>
        <a:bodyPr/>
        <a:lstStyle/>
        <a:p>
          <a:endParaRPr lang="es-MX"/>
        </a:p>
      </dgm:t>
    </dgm:pt>
    <dgm:pt modelId="{A1775DA4-B854-4B71-BA7B-AF10BEFD1FDF}">
      <dgm:prSet phldrT="[Texto]" custT="1"/>
      <dgm:spPr/>
      <dgm:t>
        <a:bodyPr/>
        <a:lstStyle/>
        <a:p>
          <a:r>
            <a:rPr lang="es-MX" sz="1400" dirty="0" smtClean="0"/>
            <a:t>MAYBE… WHY I ACT LIKE THIS.</a:t>
          </a:r>
          <a:endParaRPr lang="es-MX" sz="1400" dirty="0"/>
        </a:p>
      </dgm:t>
    </dgm:pt>
    <dgm:pt modelId="{920898DC-E6F9-4C91-89AB-7DD7D5EEA799}" type="parTrans" cxnId="{1F76D797-7506-4AA6-97FA-473F12C5AA00}">
      <dgm:prSet/>
      <dgm:spPr/>
      <dgm:t>
        <a:bodyPr/>
        <a:lstStyle/>
        <a:p>
          <a:endParaRPr lang="es-MX"/>
        </a:p>
      </dgm:t>
    </dgm:pt>
    <dgm:pt modelId="{F4505775-104E-462A-A597-42E249D0EBDF}" type="sibTrans" cxnId="{1F76D797-7506-4AA6-97FA-473F12C5AA00}">
      <dgm:prSet/>
      <dgm:spPr/>
      <dgm:t>
        <a:bodyPr/>
        <a:lstStyle/>
        <a:p>
          <a:endParaRPr lang="es-MX"/>
        </a:p>
      </dgm:t>
    </dgm:pt>
    <dgm:pt modelId="{E31523B9-0276-417E-81C0-B9D412418030}">
      <dgm:prSet phldrT="[Texto]" custT="1"/>
      <dgm:spPr/>
      <dgm:t>
        <a:bodyPr/>
        <a:lstStyle/>
        <a:p>
          <a:r>
            <a:rPr lang="es-MX" sz="1400" dirty="0" smtClean="0"/>
            <a:t>WHAT I WOULD HAVE DONE IN A DIFFERENT WAY THAN MY GRANDPA DID.</a:t>
          </a:r>
          <a:endParaRPr lang="es-MX" sz="1400" dirty="0"/>
        </a:p>
      </dgm:t>
    </dgm:pt>
    <dgm:pt modelId="{242379AC-27E4-4CF0-A078-CA096E5300D4}" type="parTrans" cxnId="{E67F2D8A-2BE4-4908-B271-D2940C2DD0C7}">
      <dgm:prSet/>
      <dgm:spPr/>
      <dgm:t>
        <a:bodyPr/>
        <a:lstStyle/>
        <a:p>
          <a:endParaRPr lang="es-MX"/>
        </a:p>
      </dgm:t>
    </dgm:pt>
    <dgm:pt modelId="{04F24E7F-1940-4CE4-94F7-722063E78A7D}" type="sibTrans" cxnId="{E67F2D8A-2BE4-4908-B271-D2940C2DD0C7}">
      <dgm:prSet/>
      <dgm:spPr/>
      <dgm:t>
        <a:bodyPr/>
        <a:lstStyle/>
        <a:p>
          <a:endParaRPr lang="es-MX"/>
        </a:p>
      </dgm:t>
    </dgm:pt>
    <dgm:pt modelId="{2E735FB0-82F1-4C52-9BC1-BDDABE5A9F7D}">
      <dgm:prSet phldrT="[Texto]" custT="1"/>
      <dgm:spPr/>
      <dgm:t>
        <a:bodyPr/>
        <a:lstStyle/>
        <a:p>
          <a:r>
            <a:rPr lang="es-MX" sz="1400" dirty="0" smtClean="0"/>
            <a:t>WHAT I WANT TO DO TO CELEBRATE MY GRANDPA’S LIFE.</a:t>
          </a:r>
          <a:endParaRPr lang="es-MX" sz="1400" dirty="0"/>
        </a:p>
      </dgm:t>
    </dgm:pt>
    <dgm:pt modelId="{9BCABE71-071B-4069-BE4B-DA49289920EC}" type="parTrans" cxnId="{BD9BC982-95E6-452F-B2BC-613D680DEA81}">
      <dgm:prSet/>
      <dgm:spPr/>
      <dgm:t>
        <a:bodyPr/>
        <a:lstStyle/>
        <a:p>
          <a:endParaRPr lang="es-MX"/>
        </a:p>
      </dgm:t>
    </dgm:pt>
    <dgm:pt modelId="{8831616A-8574-439C-811B-1DFB5945BFC9}" type="sibTrans" cxnId="{BD9BC982-95E6-452F-B2BC-613D680DEA81}">
      <dgm:prSet/>
      <dgm:spPr/>
      <dgm:t>
        <a:bodyPr/>
        <a:lstStyle/>
        <a:p>
          <a:endParaRPr lang="es-MX"/>
        </a:p>
      </dgm:t>
    </dgm:pt>
    <dgm:pt modelId="{6CDC9D24-691F-40A2-A67E-FDC6825DCFB9}">
      <dgm:prSet phldrT="[Texto]" custT="1"/>
      <dgm:spPr/>
      <dgm:t>
        <a:bodyPr/>
        <a:lstStyle/>
        <a:p>
          <a:endParaRPr lang="es-MX" sz="1400" dirty="0"/>
        </a:p>
      </dgm:t>
    </dgm:pt>
    <dgm:pt modelId="{56635D5D-C9A2-49B4-B189-AD8F9B9810A3}" type="parTrans" cxnId="{F6ACB13F-EA46-437D-B87A-5C08BC7A7071}">
      <dgm:prSet/>
      <dgm:spPr/>
      <dgm:t>
        <a:bodyPr/>
        <a:lstStyle/>
        <a:p>
          <a:endParaRPr lang="es-MX"/>
        </a:p>
      </dgm:t>
    </dgm:pt>
    <dgm:pt modelId="{0A9C5C71-88E1-4ADF-A154-BC82AB9D13D0}" type="sibTrans" cxnId="{F6ACB13F-EA46-437D-B87A-5C08BC7A7071}">
      <dgm:prSet/>
      <dgm:spPr/>
      <dgm:t>
        <a:bodyPr/>
        <a:lstStyle/>
        <a:p>
          <a:endParaRPr lang="es-MX"/>
        </a:p>
      </dgm:t>
    </dgm:pt>
    <dgm:pt modelId="{C8376C54-B8EF-454E-80D6-D4CACB177C06}">
      <dgm:prSet phldrT="[Texto]" custT="1"/>
      <dgm:spPr/>
      <dgm:t>
        <a:bodyPr/>
        <a:lstStyle/>
        <a:p>
          <a:endParaRPr lang="es-MX" sz="1400" dirty="0"/>
        </a:p>
      </dgm:t>
    </dgm:pt>
    <dgm:pt modelId="{63ADFFC8-2934-459F-8EB8-1AEAE6376803}" type="parTrans" cxnId="{BE8B362B-1CB3-4496-8856-77B48CA16950}">
      <dgm:prSet/>
      <dgm:spPr/>
      <dgm:t>
        <a:bodyPr/>
        <a:lstStyle/>
        <a:p>
          <a:endParaRPr lang="es-MX"/>
        </a:p>
      </dgm:t>
    </dgm:pt>
    <dgm:pt modelId="{66F90D97-676A-4BAC-B08F-372820D3352D}" type="sibTrans" cxnId="{BE8B362B-1CB3-4496-8856-77B48CA16950}">
      <dgm:prSet/>
      <dgm:spPr/>
      <dgm:t>
        <a:bodyPr/>
        <a:lstStyle/>
        <a:p>
          <a:endParaRPr lang="es-MX"/>
        </a:p>
      </dgm:t>
    </dgm:pt>
    <dgm:pt modelId="{445B8C84-BB55-4586-9362-3DAA37F97FF1}">
      <dgm:prSet phldrT="[Texto]" custT="1"/>
      <dgm:spPr/>
      <dgm:t>
        <a:bodyPr/>
        <a:lstStyle/>
        <a:p>
          <a:endParaRPr lang="es-MX" sz="1400" dirty="0"/>
        </a:p>
      </dgm:t>
    </dgm:pt>
    <dgm:pt modelId="{9B22CBB4-60EE-4A66-B4EF-7407132ABF4A}" type="parTrans" cxnId="{CB981AF4-61BF-4CF3-8247-2C962454C353}">
      <dgm:prSet/>
      <dgm:spPr/>
      <dgm:t>
        <a:bodyPr/>
        <a:lstStyle/>
        <a:p>
          <a:endParaRPr lang="es-MX"/>
        </a:p>
      </dgm:t>
    </dgm:pt>
    <dgm:pt modelId="{291CD8FD-D5C5-437F-B94F-307305A70ED2}" type="sibTrans" cxnId="{CB981AF4-61BF-4CF3-8247-2C962454C353}">
      <dgm:prSet/>
      <dgm:spPr/>
      <dgm:t>
        <a:bodyPr/>
        <a:lstStyle/>
        <a:p>
          <a:endParaRPr lang="es-MX"/>
        </a:p>
      </dgm:t>
    </dgm:pt>
    <dgm:pt modelId="{C3C6F162-C75F-486C-A099-147C210B24AD}">
      <dgm:prSet phldrT="[Texto]" custT="1"/>
      <dgm:spPr/>
      <dgm:t>
        <a:bodyPr/>
        <a:lstStyle/>
        <a:p>
          <a:endParaRPr lang="es-MX" sz="1400" dirty="0"/>
        </a:p>
      </dgm:t>
    </dgm:pt>
    <dgm:pt modelId="{A82BEBFC-4827-41C5-B79E-01487A7B1B2E}" type="parTrans" cxnId="{F9E7C5D3-D4FE-462E-A935-3340200086C6}">
      <dgm:prSet/>
      <dgm:spPr/>
      <dgm:t>
        <a:bodyPr/>
        <a:lstStyle/>
        <a:p>
          <a:endParaRPr lang="es-MX"/>
        </a:p>
      </dgm:t>
    </dgm:pt>
    <dgm:pt modelId="{4C1C2191-EA1A-462C-9EDE-9D58656F7F8E}" type="sibTrans" cxnId="{F9E7C5D3-D4FE-462E-A935-3340200086C6}">
      <dgm:prSet/>
      <dgm:spPr/>
      <dgm:t>
        <a:bodyPr/>
        <a:lstStyle/>
        <a:p>
          <a:endParaRPr lang="es-MX"/>
        </a:p>
      </dgm:t>
    </dgm:pt>
    <dgm:pt modelId="{89099244-B9DF-4B9B-8869-E220138C7BEE}">
      <dgm:prSet phldrT="[Texto]" custT="1"/>
      <dgm:spPr/>
      <dgm:t>
        <a:bodyPr/>
        <a:lstStyle/>
        <a:p>
          <a:endParaRPr lang="es-MX" sz="1400" dirty="0"/>
        </a:p>
      </dgm:t>
    </dgm:pt>
    <dgm:pt modelId="{99403C0F-9E9D-4FFF-9F9E-5CCAAB39AFCD}" type="parTrans" cxnId="{2C9ED672-CC1F-453E-A578-4EA7AC9CDC27}">
      <dgm:prSet/>
      <dgm:spPr/>
      <dgm:t>
        <a:bodyPr/>
        <a:lstStyle/>
        <a:p>
          <a:endParaRPr lang="es-MX"/>
        </a:p>
      </dgm:t>
    </dgm:pt>
    <dgm:pt modelId="{DED5EBBC-9029-48B7-9DF0-371160D05A7C}" type="sibTrans" cxnId="{2C9ED672-CC1F-453E-A578-4EA7AC9CDC27}">
      <dgm:prSet/>
      <dgm:spPr/>
      <dgm:t>
        <a:bodyPr/>
        <a:lstStyle/>
        <a:p>
          <a:endParaRPr lang="es-MX"/>
        </a:p>
      </dgm:t>
    </dgm:pt>
    <dgm:pt modelId="{9FF73776-E5EC-4B82-99E8-D73AF78FA8A9}">
      <dgm:prSet phldrT="[Texto]" custT="1"/>
      <dgm:spPr/>
      <dgm:t>
        <a:bodyPr/>
        <a:lstStyle/>
        <a:p>
          <a:endParaRPr lang="es-MX" sz="1400" dirty="0"/>
        </a:p>
      </dgm:t>
    </dgm:pt>
    <dgm:pt modelId="{E29AA63B-ECE6-4B27-87E4-9298DCEEA21B}" type="parTrans" cxnId="{A2220E07-67A9-4F96-B829-3BC8C4F88883}">
      <dgm:prSet/>
      <dgm:spPr/>
      <dgm:t>
        <a:bodyPr/>
        <a:lstStyle/>
        <a:p>
          <a:endParaRPr lang="es-MX"/>
        </a:p>
      </dgm:t>
    </dgm:pt>
    <dgm:pt modelId="{23901569-2536-4CF0-B051-36D551553822}" type="sibTrans" cxnId="{A2220E07-67A9-4F96-B829-3BC8C4F88883}">
      <dgm:prSet/>
      <dgm:spPr/>
      <dgm:t>
        <a:bodyPr/>
        <a:lstStyle/>
        <a:p>
          <a:endParaRPr lang="es-MX"/>
        </a:p>
      </dgm:t>
    </dgm:pt>
    <dgm:pt modelId="{E5FB0AF0-EB78-46DD-B156-C679F21E5329}" type="pres">
      <dgm:prSet presAssocID="{4F78FE6E-A188-488D-A9A3-552B8BE3B7DE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B75D96F5-895D-4402-A8E3-012BA989326A}" type="pres">
      <dgm:prSet presAssocID="{4F78FE6E-A188-488D-A9A3-552B8BE3B7DE}" presName="cycle" presStyleCnt="0"/>
      <dgm:spPr/>
    </dgm:pt>
    <dgm:pt modelId="{700AB55B-E2BB-4C9E-9096-9E8F646CB574}" type="pres">
      <dgm:prSet presAssocID="{4F78FE6E-A188-488D-A9A3-552B8BE3B7DE}" presName="centerShape" presStyleCnt="0"/>
      <dgm:spPr/>
    </dgm:pt>
    <dgm:pt modelId="{EB507CA3-5113-4022-9B93-7BBC1EB7007D}" type="pres">
      <dgm:prSet presAssocID="{4F78FE6E-A188-488D-A9A3-552B8BE3B7DE}" presName="connSite" presStyleLbl="node1" presStyleIdx="0" presStyleCnt="4"/>
      <dgm:spPr/>
    </dgm:pt>
    <dgm:pt modelId="{FC02D611-D101-439C-A60E-A853C5019D03}" type="pres">
      <dgm:prSet presAssocID="{4F78FE6E-A188-488D-A9A3-552B8BE3B7DE}" presName="visible" presStyleLbl="node1" presStyleIdx="0" presStyleCnt="4" custScaleX="249464" custScaleY="20813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1D0CA1B-4BF9-4E8A-9AE6-8EDD7B93AEDE}" type="pres">
      <dgm:prSet presAssocID="{15C016B7-503C-42D8-AC56-0ABB94D24126}" presName="Name25" presStyleLbl="parChTrans1D1" presStyleIdx="0" presStyleCnt="3"/>
      <dgm:spPr/>
    </dgm:pt>
    <dgm:pt modelId="{C778BD9F-A42A-40CA-92B4-2154512486C7}" type="pres">
      <dgm:prSet presAssocID="{B22EBB62-E57A-4FD9-97D2-9B66C7779DE9}" presName="node" presStyleCnt="0"/>
      <dgm:spPr/>
    </dgm:pt>
    <dgm:pt modelId="{D1E19DC4-BB93-44DE-9298-F82A59E6457D}" type="pres">
      <dgm:prSet presAssocID="{B22EBB62-E57A-4FD9-97D2-9B66C7779DE9}" presName="parentNode" presStyleLbl="node1" presStyleIdx="1" presStyleCnt="4" custLinFactNeighborX="74195" custLinFactNeighborY="-39556">
        <dgm:presLayoutVars>
          <dgm:chMax val="1"/>
          <dgm:bulletEnabled val="1"/>
        </dgm:presLayoutVars>
      </dgm:prSet>
      <dgm:spPr/>
    </dgm:pt>
    <dgm:pt modelId="{DD37D02B-A671-45DB-B025-B816475C0879}" type="pres">
      <dgm:prSet presAssocID="{B22EBB62-E57A-4FD9-97D2-9B66C7779DE9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9949C53-255B-4083-AA69-DF9A7A1D7A78}" type="pres">
      <dgm:prSet presAssocID="{36D20A47-B231-4740-9233-124F237EBAD8}" presName="Name25" presStyleLbl="parChTrans1D1" presStyleIdx="1" presStyleCnt="3"/>
      <dgm:spPr/>
    </dgm:pt>
    <dgm:pt modelId="{50A671EF-646F-4F96-BB47-F688E036B50D}" type="pres">
      <dgm:prSet presAssocID="{CF2388CD-5BBC-4557-BAE7-8F68F65A6544}" presName="node" presStyleCnt="0"/>
      <dgm:spPr/>
    </dgm:pt>
    <dgm:pt modelId="{18CDA214-EF35-4F5A-8617-D0C52A0B2F9E}" type="pres">
      <dgm:prSet presAssocID="{CF2388CD-5BBC-4557-BAE7-8F68F65A6544}" presName="parentNode" presStyleLbl="node1" presStyleIdx="2" presStyleCnt="4" custLinFactNeighborX="51190" custLinFactNeighborY="-517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8FB8CE-2B33-4834-87B1-62CEA5B4604D}" type="pres">
      <dgm:prSet presAssocID="{CF2388CD-5BBC-4557-BAE7-8F68F65A6544}" presName="childNode" presStyleLbl="revTx" presStyleIdx="1" presStyleCnt="3">
        <dgm:presLayoutVars>
          <dgm:bulletEnabled val="1"/>
        </dgm:presLayoutVars>
      </dgm:prSet>
      <dgm:spPr/>
    </dgm:pt>
    <dgm:pt modelId="{FAB6316B-0EF2-4F9A-B0CF-F1637FE252C8}" type="pres">
      <dgm:prSet presAssocID="{E8048941-39E2-44D7-9FA1-D6F893EF524D}" presName="Name25" presStyleLbl="parChTrans1D1" presStyleIdx="2" presStyleCnt="3"/>
      <dgm:spPr/>
    </dgm:pt>
    <dgm:pt modelId="{5E6F81B3-F86A-4A31-B9F6-5B63D1A77BAB}" type="pres">
      <dgm:prSet presAssocID="{0984BE2E-920A-4B77-8658-3C2B0BFB1110}" presName="node" presStyleCnt="0"/>
      <dgm:spPr/>
    </dgm:pt>
    <dgm:pt modelId="{1CE7D766-4FE8-4327-A28E-07A197B01D9F}" type="pres">
      <dgm:prSet presAssocID="{0984BE2E-920A-4B77-8658-3C2B0BFB1110}" presName="parentNode" presStyleLbl="node1" presStyleIdx="3" presStyleCnt="4" custLinFactNeighborX="28949" custLinFactNeighborY="29704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AC4030B-C60B-4C81-B872-9B29E251279A}" type="pres">
      <dgm:prSet presAssocID="{0984BE2E-920A-4B77-8658-3C2B0BFB1110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5C12AA8-C1A6-4F58-819B-16FE1751A2EC}" srcId="{0984BE2E-920A-4B77-8658-3C2B0BFB1110}" destId="{3E60D7D5-1333-4253-B8FF-97FFC78CB1E3}" srcOrd="6" destOrd="0" parTransId="{83A7D1BD-F5CF-491A-B128-628B1AB9BC6E}" sibTransId="{A7F6722C-E22D-4EDE-9195-73BA9D20030D}"/>
    <dgm:cxn modelId="{E67F2D8A-2BE4-4908-B271-D2940C2DD0C7}" srcId="{0984BE2E-920A-4B77-8658-3C2B0BFB1110}" destId="{E31523B9-0276-417E-81C0-B9D412418030}" srcOrd="8" destOrd="0" parTransId="{242379AC-27E4-4CF0-A078-CA096E5300D4}" sibTransId="{04F24E7F-1940-4CE4-94F7-722063E78A7D}"/>
    <dgm:cxn modelId="{008680BD-6A77-4E9D-B9A2-6C0221544380}" type="presOf" srcId="{36D20A47-B231-4740-9233-124F237EBAD8}" destId="{F9949C53-255B-4083-AA69-DF9A7A1D7A78}" srcOrd="0" destOrd="0" presId="urn:microsoft.com/office/officeart/2005/8/layout/radial2"/>
    <dgm:cxn modelId="{18D1988B-29CC-4C34-B024-AC09C134B4F5}" type="presOf" srcId="{3E60D7D5-1333-4253-B8FF-97FFC78CB1E3}" destId="{6AC4030B-C60B-4C81-B872-9B29E251279A}" srcOrd="0" destOrd="6" presId="urn:microsoft.com/office/officeart/2005/8/layout/radial2"/>
    <dgm:cxn modelId="{529C9EC1-2042-4847-AFD4-0F59552FFB0C}" type="presOf" srcId="{AB351348-F901-4892-9BC5-48F011EA9F50}" destId="{DD37D02B-A671-45DB-B025-B816475C0879}" srcOrd="0" destOrd="1" presId="urn:microsoft.com/office/officeart/2005/8/layout/radial2"/>
    <dgm:cxn modelId="{F6ACB13F-EA46-437D-B87A-5C08BC7A7071}" srcId="{0984BE2E-920A-4B77-8658-3C2B0BFB1110}" destId="{6CDC9D24-691F-40A2-A67E-FDC6825DCFB9}" srcOrd="0" destOrd="0" parTransId="{56635D5D-C9A2-49B4-B189-AD8F9B9810A3}" sibTransId="{0A9C5C71-88E1-4ADF-A154-BC82AB9D13D0}"/>
    <dgm:cxn modelId="{BE8B362B-1CB3-4496-8856-77B48CA16950}" srcId="{0984BE2E-920A-4B77-8658-3C2B0BFB1110}" destId="{C8376C54-B8EF-454E-80D6-D4CACB177C06}" srcOrd="1" destOrd="0" parTransId="{63ADFFC8-2934-459F-8EB8-1AEAE6376803}" sibTransId="{66F90D97-676A-4BAC-B08F-372820D3352D}"/>
    <dgm:cxn modelId="{A39AD159-B7E3-462C-B583-59CF1B3B6AA7}" type="presOf" srcId="{C3C6F162-C75F-486C-A099-147C210B24AD}" destId="{6AC4030B-C60B-4C81-B872-9B29E251279A}" srcOrd="0" destOrd="3" presId="urn:microsoft.com/office/officeart/2005/8/layout/radial2"/>
    <dgm:cxn modelId="{F5AF7B63-F961-4820-8D70-8774C9B83C85}" type="presOf" srcId="{0984BE2E-920A-4B77-8658-3C2B0BFB1110}" destId="{1CE7D766-4FE8-4327-A28E-07A197B01D9F}" srcOrd="0" destOrd="0" presId="urn:microsoft.com/office/officeart/2005/8/layout/radial2"/>
    <dgm:cxn modelId="{E9417310-B71B-46B7-99E9-D9E263C35800}" srcId="{B22EBB62-E57A-4FD9-97D2-9B66C7779DE9}" destId="{AB351348-F901-4892-9BC5-48F011EA9F50}" srcOrd="1" destOrd="0" parTransId="{B08CD5D5-6458-4459-907F-4F0CA3DB3664}" sibTransId="{E8F0F8CA-4B67-4606-9CF6-4D59B605DB6C}"/>
    <dgm:cxn modelId="{4C412A80-806E-4D75-B16C-7C2A00F3C291}" srcId="{CF2388CD-5BBC-4557-BAE7-8F68F65A6544}" destId="{2D19BFAD-3FD1-4748-BC05-C331F9E6455D}" srcOrd="0" destOrd="0" parTransId="{5276AE67-69BB-49CA-9D95-389A7A181D6B}" sibTransId="{F3058430-3A05-4D4C-933C-EDA02E1D3E71}"/>
    <dgm:cxn modelId="{67715194-92A3-45A9-92B3-8685C09F6F07}" type="presOf" srcId="{89099244-B9DF-4B9B-8869-E220138C7BEE}" destId="{6AC4030B-C60B-4C81-B872-9B29E251279A}" srcOrd="0" destOrd="4" presId="urn:microsoft.com/office/officeart/2005/8/layout/radial2"/>
    <dgm:cxn modelId="{F9E7C5D3-D4FE-462E-A935-3340200086C6}" srcId="{0984BE2E-920A-4B77-8658-3C2B0BFB1110}" destId="{C3C6F162-C75F-486C-A099-147C210B24AD}" srcOrd="3" destOrd="0" parTransId="{A82BEBFC-4827-41C5-B79E-01487A7B1B2E}" sibTransId="{4C1C2191-EA1A-462C-9EDE-9D58656F7F8E}"/>
    <dgm:cxn modelId="{C05756C5-E26E-482D-99F0-74714371A9C9}" type="presOf" srcId="{445B8C84-BB55-4586-9362-3DAA37F97FF1}" destId="{6AC4030B-C60B-4C81-B872-9B29E251279A}" srcOrd="0" destOrd="2" presId="urn:microsoft.com/office/officeart/2005/8/layout/radial2"/>
    <dgm:cxn modelId="{56D597B0-2CD7-45A7-A379-C3E24F8FEFCC}" type="presOf" srcId="{E31523B9-0276-417E-81C0-B9D412418030}" destId="{6AC4030B-C60B-4C81-B872-9B29E251279A}" srcOrd="0" destOrd="8" presId="urn:microsoft.com/office/officeart/2005/8/layout/radial2"/>
    <dgm:cxn modelId="{DDD6D9A2-2B0B-420C-90E8-F5A82F71658E}" type="presOf" srcId="{2E735FB0-82F1-4C52-9BC1-BDDABE5A9F7D}" destId="{6AC4030B-C60B-4C81-B872-9B29E251279A}" srcOrd="0" destOrd="9" presId="urn:microsoft.com/office/officeart/2005/8/layout/radial2"/>
    <dgm:cxn modelId="{BD9BC982-95E6-452F-B2BC-613D680DEA81}" srcId="{0984BE2E-920A-4B77-8658-3C2B0BFB1110}" destId="{2E735FB0-82F1-4C52-9BC1-BDDABE5A9F7D}" srcOrd="9" destOrd="0" parTransId="{9BCABE71-071B-4069-BE4B-DA49289920EC}" sibTransId="{8831616A-8574-439C-811B-1DFB5945BFC9}"/>
    <dgm:cxn modelId="{D1B338A4-EF5A-4E7B-97B6-D46A50A14F79}" srcId="{CF2388CD-5BBC-4557-BAE7-8F68F65A6544}" destId="{5C61FCD9-F4A7-4857-8157-2D2FA3A734D3}" srcOrd="1" destOrd="0" parTransId="{3A8C67D5-6CB6-4313-8FBA-5E067FB828F7}" sibTransId="{41635ED8-FAF7-4D00-BA6E-56E7112A83DC}"/>
    <dgm:cxn modelId="{10B5B19F-09E9-4AAE-9F40-CF0D90ED463E}" type="presOf" srcId="{15C016B7-503C-42D8-AC56-0ABB94D24126}" destId="{31D0CA1B-4BF9-4E8A-9AE6-8EDD7B93AEDE}" srcOrd="0" destOrd="0" presId="urn:microsoft.com/office/officeart/2005/8/layout/radial2"/>
    <dgm:cxn modelId="{28979E4C-B871-4CEF-98E9-63A2D200DC6F}" srcId="{B22EBB62-E57A-4FD9-97D2-9B66C7779DE9}" destId="{6D711AF8-31A1-46AA-BCFF-6F531106B8BE}" srcOrd="0" destOrd="0" parTransId="{D47EBF43-5650-4C22-BF5D-2CB262B18AFA}" sibTransId="{412818E1-5ED1-42A3-91F4-2B5F6E15A193}"/>
    <dgm:cxn modelId="{B74B4483-C2DC-498A-BCBB-AA4B931B77B6}" type="presOf" srcId="{E8048941-39E2-44D7-9FA1-D6F893EF524D}" destId="{FAB6316B-0EF2-4F9A-B0CF-F1637FE252C8}" srcOrd="0" destOrd="0" presId="urn:microsoft.com/office/officeart/2005/8/layout/radial2"/>
    <dgm:cxn modelId="{60C59971-8574-46D1-B158-FF3549CA9106}" srcId="{CF2388CD-5BBC-4557-BAE7-8F68F65A6544}" destId="{FE35788B-A5FC-482A-96F8-BF0272C77498}" srcOrd="2" destOrd="0" parTransId="{B28892E4-E8AE-4134-957E-1FAB839FF62B}" sibTransId="{AF2A34D5-8671-4265-8BD4-8EACF5B8DC8A}"/>
    <dgm:cxn modelId="{A4E3CDD6-1AB9-40A8-84A1-ACF48C5280B0}" type="presOf" srcId="{6D711AF8-31A1-46AA-BCFF-6F531106B8BE}" destId="{DD37D02B-A671-45DB-B025-B816475C0879}" srcOrd="0" destOrd="0" presId="urn:microsoft.com/office/officeart/2005/8/layout/radial2"/>
    <dgm:cxn modelId="{A2220E07-67A9-4F96-B829-3BC8C4F88883}" srcId="{0984BE2E-920A-4B77-8658-3C2B0BFB1110}" destId="{9FF73776-E5EC-4B82-99E8-D73AF78FA8A9}" srcOrd="5" destOrd="0" parTransId="{E29AA63B-ECE6-4B27-87E4-9298DCEEA21B}" sibTransId="{23901569-2536-4CF0-B051-36D551553822}"/>
    <dgm:cxn modelId="{832E7E47-E7DC-4845-A6A8-875A03312F63}" srcId="{4F78FE6E-A188-488D-A9A3-552B8BE3B7DE}" destId="{B22EBB62-E57A-4FD9-97D2-9B66C7779DE9}" srcOrd="0" destOrd="0" parTransId="{15C016B7-503C-42D8-AC56-0ABB94D24126}" sibTransId="{8371937C-59DE-49F5-8A57-115DABE9CACB}"/>
    <dgm:cxn modelId="{D746B717-F4BC-4533-913D-864F728508A1}" type="presOf" srcId="{B22EBB62-E57A-4FD9-97D2-9B66C7779DE9}" destId="{D1E19DC4-BB93-44DE-9298-F82A59E6457D}" srcOrd="0" destOrd="0" presId="urn:microsoft.com/office/officeart/2005/8/layout/radial2"/>
    <dgm:cxn modelId="{8DD9CB37-FDCB-474D-AABC-0D35EE10D3F2}" type="presOf" srcId="{C8376C54-B8EF-454E-80D6-D4CACB177C06}" destId="{6AC4030B-C60B-4C81-B872-9B29E251279A}" srcOrd="0" destOrd="1" presId="urn:microsoft.com/office/officeart/2005/8/layout/radial2"/>
    <dgm:cxn modelId="{2604490D-7B07-4E77-B34F-1973966B1B5D}" type="presOf" srcId="{4F78FE6E-A188-488D-A9A3-552B8BE3B7DE}" destId="{E5FB0AF0-EB78-46DD-B156-C679F21E5329}" srcOrd="0" destOrd="0" presId="urn:microsoft.com/office/officeart/2005/8/layout/radial2"/>
    <dgm:cxn modelId="{43C4CB4B-A290-478E-A408-280943C3AC22}" type="presOf" srcId="{9FF73776-E5EC-4B82-99E8-D73AF78FA8A9}" destId="{6AC4030B-C60B-4C81-B872-9B29E251279A}" srcOrd="0" destOrd="5" presId="urn:microsoft.com/office/officeart/2005/8/layout/radial2"/>
    <dgm:cxn modelId="{A2E84CE8-A2EA-4E54-B020-35A9AA7C5BF5}" type="presOf" srcId="{CF2388CD-5BBC-4557-BAE7-8F68F65A6544}" destId="{18CDA214-EF35-4F5A-8617-D0C52A0B2F9E}" srcOrd="0" destOrd="0" presId="urn:microsoft.com/office/officeart/2005/8/layout/radial2"/>
    <dgm:cxn modelId="{C4506096-09FE-498D-AEC9-646B38772D93}" type="presOf" srcId="{FE35788B-A5FC-482A-96F8-BF0272C77498}" destId="{608FB8CE-2B33-4834-87B1-62CEA5B4604D}" srcOrd="0" destOrd="2" presId="urn:microsoft.com/office/officeart/2005/8/layout/radial2"/>
    <dgm:cxn modelId="{2C9ED672-CC1F-453E-A578-4EA7AC9CDC27}" srcId="{0984BE2E-920A-4B77-8658-3C2B0BFB1110}" destId="{89099244-B9DF-4B9B-8869-E220138C7BEE}" srcOrd="4" destOrd="0" parTransId="{99403C0F-9E9D-4FFF-9F9E-5CCAAB39AFCD}" sibTransId="{DED5EBBC-9029-48B7-9DF0-371160D05A7C}"/>
    <dgm:cxn modelId="{1F76D797-7506-4AA6-97FA-473F12C5AA00}" srcId="{0984BE2E-920A-4B77-8658-3C2B0BFB1110}" destId="{A1775DA4-B854-4B71-BA7B-AF10BEFD1FDF}" srcOrd="7" destOrd="0" parTransId="{920898DC-E6F9-4C91-89AB-7DD7D5EEA799}" sibTransId="{F4505775-104E-462A-A597-42E249D0EBDF}"/>
    <dgm:cxn modelId="{7E574DF7-20B8-479D-BA45-6948543DB6FD}" srcId="{4F78FE6E-A188-488D-A9A3-552B8BE3B7DE}" destId="{CF2388CD-5BBC-4557-BAE7-8F68F65A6544}" srcOrd="1" destOrd="0" parTransId="{36D20A47-B231-4740-9233-124F237EBAD8}" sibTransId="{DCD6E896-C424-4D09-8A2B-C6E3CC9A58F3}"/>
    <dgm:cxn modelId="{FD8C6817-EB7B-4597-8A54-4E9367FF9BAE}" srcId="{4F78FE6E-A188-488D-A9A3-552B8BE3B7DE}" destId="{0984BE2E-920A-4B77-8658-3C2B0BFB1110}" srcOrd="2" destOrd="0" parTransId="{E8048941-39E2-44D7-9FA1-D6F893EF524D}" sibTransId="{81C1748F-A3BB-4C5F-A15E-84E76E2D9F94}"/>
    <dgm:cxn modelId="{CB981AF4-61BF-4CF3-8247-2C962454C353}" srcId="{0984BE2E-920A-4B77-8658-3C2B0BFB1110}" destId="{445B8C84-BB55-4586-9362-3DAA37F97FF1}" srcOrd="2" destOrd="0" parTransId="{9B22CBB4-60EE-4A66-B4EF-7407132ABF4A}" sibTransId="{291CD8FD-D5C5-437F-B94F-307305A70ED2}"/>
    <dgm:cxn modelId="{973F836A-9B5C-4299-9B6E-FE023547F8C9}" type="presOf" srcId="{2D19BFAD-3FD1-4748-BC05-C331F9E6455D}" destId="{608FB8CE-2B33-4834-87B1-62CEA5B4604D}" srcOrd="0" destOrd="0" presId="urn:microsoft.com/office/officeart/2005/8/layout/radial2"/>
    <dgm:cxn modelId="{851FB0F7-4B1D-4A4C-8C84-CEC4C6EC73DF}" type="presOf" srcId="{A1775DA4-B854-4B71-BA7B-AF10BEFD1FDF}" destId="{6AC4030B-C60B-4C81-B872-9B29E251279A}" srcOrd="0" destOrd="7" presId="urn:microsoft.com/office/officeart/2005/8/layout/radial2"/>
    <dgm:cxn modelId="{564B4C63-C05E-45FE-BC26-247F11039674}" type="presOf" srcId="{5C61FCD9-F4A7-4857-8157-2D2FA3A734D3}" destId="{608FB8CE-2B33-4834-87B1-62CEA5B4604D}" srcOrd="0" destOrd="1" presId="urn:microsoft.com/office/officeart/2005/8/layout/radial2"/>
    <dgm:cxn modelId="{41A4E1C2-B392-4DA4-9330-A0E9DB0425BE}" type="presOf" srcId="{6CDC9D24-691F-40A2-A67E-FDC6825DCFB9}" destId="{6AC4030B-C60B-4C81-B872-9B29E251279A}" srcOrd="0" destOrd="0" presId="urn:microsoft.com/office/officeart/2005/8/layout/radial2"/>
    <dgm:cxn modelId="{B6308E91-32D2-4820-9419-8AF3DEF2DA50}" type="presParOf" srcId="{E5FB0AF0-EB78-46DD-B156-C679F21E5329}" destId="{B75D96F5-895D-4402-A8E3-012BA989326A}" srcOrd="0" destOrd="0" presId="urn:microsoft.com/office/officeart/2005/8/layout/radial2"/>
    <dgm:cxn modelId="{566050FB-B9AC-460A-8AEB-D03A958FB080}" type="presParOf" srcId="{B75D96F5-895D-4402-A8E3-012BA989326A}" destId="{700AB55B-E2BB-4C9E-9096-9E8F646CB574}" srcOrd="0" destOrd="0" presId="urn:microsoft.com/office/officeart/2005/8/layout/radial2"/>
    <dgm:cxn modelId="{2FB23F71-799F-45D0-8A30-CE40D8953FF1}" type="presParOf" srcId="{700AB55B-E2BB-4C9E-9096-9E8F646CB574}" destId="{EB507CA3-5113-4022-9B93-7BBC1EB7007D}" srcOrd="0" destOrd="0" presId="urn:microsoft.com/office/officeart/2005/8/layout/radial2"/>
    <dgm:cxn modelId="{36E73C5E-A449-4788-93F3-CD9CED15E6CC}" type="presParOf" srcId="{700AB55B-E2BB-4C9E-9096-9E8F646CB574}" destId="{FC02D611-D101-439C-A60E-A853C5019D03}" srcOrd="1" destOrd="0" presId="urn:microsoft.com/office/officeart/2005/8/layout/radial2"/>
    <dgm:cxn modelId="{9F19B3AB-F2FE-4FFD-925D-C7BC8F46472C}" type="presParOf" srcId="{B75D96F5-895D-4402-A8E3-012BA989326A}" destId="{31D0CA1B-4BF9-4E8A-9AE6-8EDD7B93AEDE}" srcOrd="1" destOrd="0" presId="urn:microsoft.com/office/officeart/2005/8/layout/radial2"/>
    <dgm:cxn modelId="{DF510F35-A423-40F9-BE5D-F4F229EBEEB6}" type="presParOf" srcId="{B75D96F5-895D-4402-A8E3-012BA989326A}" destId="{C778BD9F-A42A-40CA-92B4-2154512486C7}" srcOrd="2" destOrd="0" presId="urn:microsoft.com/office/officeart/2005/8/layout/radial2"/>
    <dgm:cxn modelId="{91046462-D974-4E5E-B23C-11724AC03C07}" type="presParOf" srcId="{C778BD9F-A42A-40CA-92B4-2154512486C7}" destId="{D1E19DC4-BB93-44DE-9298-F82A59E6457D}" srcOrd="0" destOrd="0" presId="urn:microsoft.com/office/officeart/2005/8/layout/radial2"/>
    <dgm:cxn modelId="{5850C3FF-7DAE-4F7C-8764-F7522349211F}" type="presParOf" srcId="{C778BD9F-A42A-40CA-92B4-2154512486C7}" destId="{DD37D02B-A671-45DB-B025-B816475C0879}" srcOrd="1" destOrd="0" presId="urn:microsoft.com/office/officeart/2005/8/layout/radial2"/>
    <dgm:cxn modelId="{B00506F7-1CED-469F-A05C-49DDC91E5847}" type="presParOf" srcId="{B75D96F5-895D-4402-A8E3-012BA989326A}" destId="{F9949C53-255B-4083-AA69-DF9A7A1D7A78}" srcOrd="3" destOrd="0" presId="urn:microsoft.com/office/officeart/2005/8/layout/radial2"/>
    <dgm:cxn modelId="{F6846DDF-4B66-4738-810E-E1E83FFB5EBF}" type="presParOf" srcId="{B75D96F5-895D-4402-A8E3-012BA989326A}" destId="{50A671EF-646F-4F96-BB47-F688E036B50D}" srcOrd="4" destOrd="0" presId="urn:microsoft.com/office/officeart/2005/8/layout/radial2"/>
    <dgm:cxn modelId="{B6E99EEC-8CAD-4984-8667-DA8E23BB60F7}" type="presParOf" srcId="{50A671EF-646F-4F96-BB47-F688E036B50D}" destId="{18CDA214-EF35-4F5A-8617-D0C52A0B2F9E}" srcOrd="0" destOrd="0" presId="urn:microsoft.com/office/officeart/2005/8/layout/radial2"/>
    <dgm:cxn modelId="{7F57F96D-70E0-4BF4-86B1-E92616AEE5FF}" type="presParOf" srcId="{50A671EF-646F-4F96-BB47-F688E036B50D}" destId="{608FB8CE-2B33-4834-87B1-62CEA5B4604D}" srcOrd="1" destOrd="0" presId="urn:microsoft.com/office/officeart/2005/8/layout/radial2"/>
    <dgm:cxn modelId="{3B332E9C-E0A0-46E1-88D5-D235BEBBEF83}" type="presParOf" srcId="{B75D96F5-895D-4402-A8E3-012BA989326A}" destId="{FAB6316B-0EF2-4F9A-B0CF-F1637FE252C8}" srcOrd="5" destOrd="0" presId="urn:microsoft.com/office/officeart/2005/8/layout/radial2"/>
    <dgm:cxn modelId="{F35D2C41-DC36-4D6D-9EB3-C4E88D92A246}" type="presParOf" srcId="{B75D96F5-895D-4402-A8E3-012BA989326A}" destId="{5E6F81B3-F86A-4A31-B9F6-5B63D1A77BAB}" srcOrd="6" destOrd="0" presId="urn:microsoft.com/office/officeart/2005/8/layout/radial2"/>
    <dgm:cxn modelId="{DE84CE54-8C8C-4A29-A31F-B8E184997FAB}" type="presParOf" srcId="{5E6F81B3-F86A-4A31-B9F6-5B63D1A77BAB}" destId="{1CE7D766-4FE8-4327-A28E-07A197B01D9F}" srcOrd="0" destOrd="0" presId="urn:microsoft.com/office/officeart/2005/8/layout/radial2"/>
    <dgm:cxn modelId="{EBD3A622-265C-41C3-9600-57D4765FA735}" type="presParOf" srcId="{5E6F81B3-F86A-4A31-B9F6-5B63D1A77BAB}" destId="{6AC4030B-C60B-4C81-B872-9B29E251279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B6316B-0EF2-4F9A-B0CF-F1637FE252C8}">
      <dsp:nvSpPr>
        <dsp:cNvPr id="0" name=""/>
        <dsp:cNvSpPr/>
      </dsp:nvSpPr>
      <dsp:spPr>
        <a:xfrm rot="2184447">
          <a:off x="2645519" y="2835702"/>
          <a:ext cx="1107061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1107061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949C53-255B-4083-AA69-DF9A7A1D7A78}">
      <dsp:nvSpPr>
        <dsp:cNvPr id="0" name=""/>
        <dsp:cNvSpPr/>
      </dsp:nvSpPr>
      <dsp:spPr>
        <a:xfrm rot="21592683">
          <a:off x="2753558" y="2000200"/>
          <a:ext cx="1425361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1425361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D0CA1B-4BF9-4E8A-9AE6-8EDD7B93AEDE}">
      <dsp:nvSpPr>
        <dsp:cNvPr id="0" name=""/>
        <dsp:cNvSpPr/>
      </dsp:nvSpPr>
      <dsp:spPr>
        <a:xfrm rot="19762253">
          <a:off x="2643700" y="1197351"/>
          <a:ext cx="1574858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1574858" y="288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2D611-D101-439C-A60E-A853C5019D03}">
      <dsp:nvSpPr>
        <dsp:cNvPr id="0" name=""/>
        <dsp:cNvSpPr/>
      </dsp:nvSpPr>
      <dsp:spPr>
        <a:xfrm>
          <a:off x="-365407" y="0"/>
          <a:ext cx="4871096" cy="406399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E19DC4-BB93-44DE-9298-F82A59E6457D}">
      <dsp:nvSpPr>
        <dsp:cNvPr id="0" name=""/>
        <dsp:cNvSpPr/>
      </dsp:nvSpPr>
      <dsp:spPr>
        <a:xfrm>
          <a:off x="4032446" y="0"/>
          <a:ext cx="1093094" cy="10930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WHO?</a:t>
          </a:r>
          <a:endParaRPr lang="es-MX" sz="1800" kern="1200" dirty="0"/>
        </a:p>
      </dsp:txBody>
      <dsp:txXfrm>
        <a:off x="4032446" y="0"/>
        <a:ext cx="1093094" cy="1093094"/>
      </dsp:txXfrm>
    </dsp:sp>
    <dsp:sp modelId="{DD37D02B-A671-45DB-B025-B816475C0879}">
      <dsp:nvSpPr>
        <dsp:cNvPr id="0" name=""/>
        <dsp:cNvSpPr/>
      </dsp:nvSpPr>
      <dsp:spPr>
        <a:xfrm>
          <a:off x="5234849" y="0"/>
          <a:ext cx="1639641" cy="10930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MY GRANDPA WAS</a:t>
          </a:r>
          <a:endParaRPr lang="es-MX" sz="32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600" kern="1200" dirty="0" smtClean="0"/>
            <a:t>WHERE WAS HE FROM?</a:t>
          </a:r>
          <a:endParaRPr lang="es-MX" sz="1600" kern="1200" dirty="0"/>
        </a:p>
      </dsp:txBody>
      <dsp:txXfrm>
        <a:off x="5234849" y="0"/>
        <a:ext cx="1639641" cy="1093094"/>
      </dsp:txXfrm>
    </dsp:sp>
    <dsp:sp modelId="{18CDA214-EF35-4F5A-8617-D0C52A0B2F9E}">
      <dsp:nvSpPr>
        <dsp:cNvPr id="0" name=""/>
        <dsp:cNvSpPr/>
      </dsp:nvSpPr>
      <dsp:spPr>
        <a:xfrm>
          <a:off x="4178917" y="1479801"/>
          <a:ext cx="1093094" cy="10930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WHY?</a:t>
          </a:r>
          <a:endParaRPr lang="es-MX" sz="1800" kern="1200" dirty="0"/>
        </a:p>
      </dsp:txBody>
      <dsp:txXfrm>
        <a:off x="4178917" y="1479801"/>
        <a:ext cx="1093094" cy="1093094"/>
      </dsp:txXfrm>
    </dsp:sp>
    <dsp:sp modelId="{608FB8CE-2B33-4834-87B1-62CEA5B4604D}">
      <dsp:nvSpPr>
        <dsp:cNvPr id="0" name=""/>
        <dsp:cNvSpPr/>
      </dsp:nvSpPr>
      <dsp:spPr>
        <a:xfrm>
          <a:off x="5381320" y="1479801"/>
          <a:ext cx="1639641" cy="10930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DID HE COME HERE?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HOW WAS HIS LIFE THERE?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HOW IS/WAS HIS LIFE  HERE BETTER</a:t>
          </a:r>
          <a:endParaRPr lang="es-MX" sz="1400" kern="1200" dirty="0"/>
        </a:p>
      </dsp:txBody>
      <dsp:txXfrm>
        <a:off x="5381320" y="1479801"/>
        <a:ext cx="1639641" cy="1093094"/>
      </dsp:txXfrm>
    </dsp:sp>
    <dsp:sp modelId="{1CE7D766-4FE8-4327-A28E-07A197B01D9F}">
      <dsp:nvSpPr>
        <dsp:cNvPr id="0" name=""/>
        <dsp:cNvSpPr/>
      </dsp:nvSpPr>
      <dsp:spPr>
        <a:xfrm>
          <a:off x="3537864" y="2970905"/>
          <a:ext cx="1093094" cy="10930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NOW I KNOW</a:t>
          </a:r>
          <a:endParaRPr lang="es-MX" sz="1800" kern="1200" dirty="0"/>
        </a:p>
      </dsp:txBody>
      <dsp:txXfrm>
        <a:off x="3537864" y="2970905"/>
        <a:ext cx="1093094" cy="1093094"/>
      </dsp:txXfrm>
    </dsp:sp>
    <dsp:sp modelId="{6AC4030B-C60B-4C81-B872-9B29E251279A}">
      <dsp:nvSpPr>
        <dsp:cNvPr id="0" name=""/>
        <dsp:cNvSpPr/>
      </dsp:nvSpPr>
      <dsp:spPr>
        <a:xfrm>
          <a:off x="4740268" y="2970905"/>
          <a:ext cx="1639641" cy="10930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WHY I LOOK LIKE THIS.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MAYBE… WHY I ACT LIKE THIS.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WHAT I WOULD HAVE DONE IN A DIFFERENT WAY THAN MY GRANDPA DID.</a:t>
          </a:r>
          <a:endParaRPr lang="es-MX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 smtClean="0"/>
            <a:t>WHAT I WANT TO DO TO CELEBRATE MY GRANDPA’S LIFE.</a:t>
          </a:r>
          <a:endParaRPr lang="es-MX" sz="1400" kern="1200" dirty="0"/>
        </a:p>
      </dsp:txBody>
      <dsp:txXfrm>
        <a:off x="4740268" y="2970905"/>
        <a:ext cx="1639641" cy="10930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B1BC074-2DFB-4E2A-A277-A5CF80AC8DA7}" type="datetimeFigureOut">
              <a:rPr lang="es-MX" smtClean="0"/>
              <a:t>01/05/2011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99C6FEA-7B90-483F-92FC-0EFE0BA0D18A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1331640" y="1268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</TotalTime>
  <Words>71</Words>
  <Application>Microsoft Office PowerPoint</Application>
  <PresentationFormat>Presentación en pantalla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Brío</vt:lpstr>
      <vt:lpstr>Diapositiva 1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Ana Mack</dc:creator>
  <cp:lastModifiedBy>Ana Mack</cp:lastModifiedBy>
  <cp:revision>5</cp:revision>
  <dcterms:created xsi:type="dcterms:W3CDTF">2011-05-01T23:56:10Z</dcterms:created>
  <dcterms:modified xsi:type="dcterms:W3CDTF">2011-05-02T00:08:17Z</dcterms:modified>
</cp:coreProperties>
</file>